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1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KakaoTalk_20241213_09010194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0B8B17C-8DA1-4C6C-9D5A-81B9ABD1C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54910" y="2381538"/>
            <a:ext cx="4803054" cy="4651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KakaoTalk_20240904_20521313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E01E837-7D76-4AD2-9C28-FCEA7C46C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57652" y="2386445"/>
            <a:ext cx="4786457" cy="4679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</Words>
  <Application>Microsoft Office PowerPoint</Application>
  <PresentationFormat>사용자 지정</PresentationFormat>
  <Paragraphs>63</Paragraphs>
  <Slides>63</Slides>
  <Notes>63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6" baseType="lpstr"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Windows User</cp:lastModifiedBy>
  <cp:revision>4</cp:revision>
  <dcterms:created xsi:type="dcterms:W3CDTF">2025-03-12T08:46:19Z</dcterms:created>
  <dcterms:modified xsi:type="dcterms:W3CDTF">2025-03-12T08:58:01Z</dcterms:modified>
</cp:coreProperties>
</file>